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4660"/>
  </p:normalViewPr>
  <p:slideViewPr>
    <p:cSldViewPr>
      <p:cViewPr varScale="1">
        <p:scale>
          <a:sx n="107" d="100"/>
          <a:sy n="107" d="100"/>
        </p:scale>
        <p:origin x="-16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312D-2877-49C3-9EB1-61ED3152835B}" type="datetimeFigureOut">
              <a:rPr lang="en-NZ" smtClean="0"/>
              <a:t>12/12/2013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8FD3-7FB2-4C4D-B83D-7178AA28248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6058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312D-2877-49C3-9EB1-61ED3152835B}" type="datetimeFigureOut">
              <a:rPr lang="en-NZ" smtClean="0"/>
              <a:t>12/12/2013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8FD3-7FB2-4C4D-B83D-7178AA28248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77537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312D-2877-49C3-9EB1-61ED3152835B}" type="datetimeFigureOut">
              <a:rPr lang="en-NZ" smtClean="0"/>
              <a:t>12/12/2013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8FD3-7FB2-4C4D-B83D-7178AA28248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7871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312D-2877-49C3-9EB1-61ED3152835B}" type="datetimeFigureOut">
              <a:rPr lang="en-NZ" smtClean="0"/>
              <a:t>12/12/2013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8FD3-7FB2-4C4D-B83D-7178AA28248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6635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312D-2877-49C3-9EB1-61ED3152835B}" type="datetimeFigureOut">
              <a:rPr lang="en-NZ" smtClean="0"/>
              <a:t>12/12/2013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8FD3-7FB2-4C4D-B83D-7178AA28248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62905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312D-2877-49C3-9EB1-61ED3152835B}" type="datetimeFigureOut">
              <a:rPr lang="en-NZ" smtClean="0"/>
              <a:t>12/12/2013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8FD3-7FB2-4C4D-B83D-7178AA28248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58146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312D-2877-49C3-9EB1-61ED3152835B}" type="datetimeFigureOut">
              <a:rPr lang="en-NZ" smtClean="0"/>
              <a:t>12/12/2013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8FD3-7FB2-4C4D-B83D-7178AA28248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89230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312D-2877-49C3-9EB1-61ED3152835B}" type="datetimeFigureOut">
              <a:rPr lang="en-NZ" smtClean="0"/>
              <a:t>12/12/2013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8FD3-7FB2-4C4D-B83D-7178AA28248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91728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312D-2877-49C3-9EB1-61ED3152835B}" type="datetimeFigureOut">
              <a:rPr lang="en-NZ" smtClean="0"/>
              <a:t>12/12/2013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8FD3-7FB2-4C4D-B83D-7178AA28248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58055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312D-2877-49C3-9EB1-61ED3152835B}" type="datetimeFigureOut">
              <a:rPr lang="en-NZ" smtClean="0"/>
              <a:t>12/12/2013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8FD3-7FB2-4C4D-B83D-7178AA28248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250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312D-2877-49C3-9EB1-61ED3152835B}" type="datetimeFigureOut">
              <a:rPr lang="en-NZ" smtClean="0"/>
              <a:t>12/12/2013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8FD3-7FB2-4C4D-B83D-7178AA28248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9571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0312D-2877-49C3-9EB1-61ED3152835B}" type="datetimeFigureOut">
              <a:rPr lang="en-NZ" smtClean="0"/>
              <a:t>12/12/2013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C8FD3-7FB2-4C4D-B83D-7178AA28248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01494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43200" y="764704"/>
            <a:ext cx="58326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NZ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Oraeroa marae.</a:t>
            </a:r>
            <a:endParaRPr lang="en-NZ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793715" y="2804655"/>
            <a:ext cx="6858002" cy="1248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017697"/>
            <a:ext cx="5724128" cy="429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03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793715" y="2804655"/>
            <a:ext cx="6858002" cy="1248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964" y="2276872"/>
            <a:ext cx="4015983" cy="3140968"/>
          </a:xfrm>
          <a:prstGeom prst="rect">
            <a:avLst/>
          </a:prstGeom>
        </p:spPr>
      </p:pic>
      <p:sp>
        <p:nvSpPr>
          <p:cNvPr id="7" name="Cloud Callout 6"/>
          <p:cNvSpPr/>
          <p:nvPr/>
        </p:nvSpPr>
        <p:spPr>
          <a:xfrm>
            <a:off x="2771800" y="548680"/>
            <a:ext cx="1584176" cy="122413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TextBox 4"/>
          <p:cNvSpPr txBox="1"/>
          <p:nvPr/>
        </p:nvSpPr>
        <p:spPr>
          <a:xfrm>
            <a:off x="2951820" y="699083"/>
            <a:ext cx="1224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Eww yuck there all slimy.  </a:t>
            </a:r>
            <a:endParaRPr lang="en-NZ" dirty="0"/>
          </a:p>
        </p:txBody>
      </p:sp>
      <p:sp>
        <p:nvSpPr>
          <p:cNvPr id="8" name="TextBox 7"/>
          <p:cNvSpPr txBox="1"/>
          <p:nvPr/>
        </p:nvSpPr>
        <p:spPr>
          <a:xfrm>
            <a:off x="2051720" y="5949280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We picked cockles for dinner.</a:t>
            </a:r>
          </a:p>
        </p:txBody>
      </p:sp>
    </p:spTree>
    <p:extLst>
      <p:ext uri="{BB962C8B-B14F-4D97-AF65-F5344CB8AC3E}">
        <p14:creationId xmlns:p14="http://schemas.microsoft.com/office/powerpoint/2010/main" val="374120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793715" y="2804655"/>
            <a:ext cx="6858002" cy="1248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080" y="1772816"/>
            <a:ext cx="3723878" cy="3946748"/>
          </a:xfrm>
          <a:prstGeom prst="rect">
            <a:avLst/>
          </a:prstGeom>
        </p:spPr>
      </p:pic>
      <p:sp>
        <p:nvSpPr>
          <p:cNvPr id="4" name="Cloud Callout 3"/>
          <p:cNvSpPr/>
          <p:nvPr/>
        </p:nvSpPr>
        <p:spPr>
          <a:xfrm>
            <a:off x="2087724" y="74241"/>
            <a:ext cx="1872208" cy="144016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TextBox 5"/>
          <p:cNvSpPr txBox="1"/>
          <p:nvPr/>
        </p:nvSpPr>
        <p:spPr>
          <a:xfrm>
            <a:off x="2339752" y="332656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Rereahu making the </a:t>
            </a:r>
            <a:r>
              <a:rPr lang="en-NZ" dirty="0" err="1" smtClean="0"/>
              <a:t>hungi</a:t>
            </a:r>
            <a:r>
              <a:rPr lang="en-NZ" dirty="0" smtClean="0"/>
              <a:t>.</a:t>
            </a:r>
            <a:endParaRPr lang="en-NZ" dirty="0"/>
          </a:p>
        </p:txBody>
      </p:sp>
      <p:sp>
        <p:nvSpPr>
          <p:cNvPr id="8" name="TextBox 7"/>
          <p:cNvSpPr txBox="1"/>
          <p:nvPr/>
        </p:nvSpPr>
        <p:spPr>
          <a:xfrm>
            <a:off x="2062080" y="5877272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dirty="0" smtClean="0"/>
          </a:p>
          <a:p>
            <a:r>
              <a:rPr lang="en-NZ" dirty="0" smtClean="0"/>
              <a:t>We made a Hangi for dinner. It was very delicious.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0233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793715" y="2804655"/>
            <a:ext cx="6858002" cy="1248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844824"/>
            <a:ext cx="3597864" cy="3816424"/>
          </a:xfrm>
          <a:prstGeom prst="rect">
            <a:avLst/>
          </a:prstGeom>
        </p:spPr>
      </p:pic>
      <p:sp>
        <p:nvSpPr>
          <p:cNvPr id="5" name="Cloud Callout 4"/>
          <p:cNvSpPr/>
          <p:nvPr/>
        </p:nvSpPr>
        <p:spPr>
          <a:xfrm>
            <a:off x="3491880" y="260648"/>
            <a:ext cx="1728192" cy="115212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TextBox 6"/>
          <p:cNvSpPr txBox="1"/>
          <p:nvPr/>
        </p:nvSpPr>
        <p:spPr>
          <a:xfrm>
            <a:off x="3671900" y="375047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Not the dishes again</a:t>
            </a:r>
            <a:endParaRPr lang="en-NZ" dirty="0"/>
          </a:p>
        </p:txBody>
      </p:sp>
      <p:sp>
        <p:nvSpPr>
          <p:cNvPr id="8" name="TextBox 7"/>
          <p:cNvSpPr txBox="1"/>
          <p:nvPr/>
        </p:nvSpPr>
        <p:spPr>
          <a:xfrm>
            <a:off x="2483768" y="6237312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Group 3 washing dishes 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7271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793715" y="2804655"/>
            <a:ext cx="6858002" cy="1248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916832"/>
            <a:ext cx="5472608" cy="4104456"/>
          </a:xfrm>
          <a:prstGeom prst="rect">
            <a:avLst/>
          </a:prstGeom>
        </p:spPr>
      </p:pic>
      <p:sp>
        <p:nvSpPr>
          <p:cNvPr id="4" name="Cloud Callout 3"/>
          <p:cNvSpPr/>
          <p:nvPr/>
        </p:nvSpPr>
        <p:spPr>
          <a:xfrm>
            <a:off x="4572000" y="260648"/>
            <a:ext cx="2304256" cy="151216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TextBox 4"/>
          <p:cNvSpPr txBox="1"/>
          <p:nvPr/>
        </p:nvSpPr>
        <p:spPr>
          <a:xfrm>
            <a:off x="4806026" y="476672"/>
            <a:ext cx="18362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Brandon and Reginald brining down  the Maori king flag</a:t>
            </a:r>
            <a:endParaRPr lang="en-NZ" dirty="0"/>
          </a:p>
        </p:txBody>
      </p:sp>
      <p:sp>
        <p:nvSpPr>
          <p:cNvPr id="6" name="TextBox 5"/>
          <p:cNvSpPr txBox="1"/>
          <p:nvPr/>
        </p:nvSpPr>
        <p:spPr>
          <a:xfrm>
            <a:off x="1907704" y="6092152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Brandon and Reginald bringing  down the Maori king flag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6038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793715" y="2804655"/>
            <a:ext cx="6858002" cy="1248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loud Callout 3"/>
          <p:cNvSpPr/>
          <p:nvPr/>
        </p:nvSpPr>
        <p:spPr>
          <a:xfrm>
            <a:off x="4283968" y="18980"/>
            <a:ext cx="1800200" cy="129614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628800"/>
            <a:ext cx="4645992" cy="43981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88652" y="87547"/>
            <a:ext cx="1440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Cassidy group cleaning he whare kai </a:t>
            </a:r>
            <a:endParaRPr lang="en-NZ" dirty="0"/>
          </a:p>
        </p:txBody>
      </p:sp>
      <p:sp>
        <p:nvSpPr>
          <p:cNvPr id="6" name="TextBox 5"/>
          <p:cNvSpPr txBox="1"/>
          <p:nvPr/>
        </p:nvSpPr>
        <p:spPr>
          <a:xfrm>
            <a:off x="2771800" y="626867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Man i hate cleaning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1752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62</TotalTime>
  <Words>69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TOSH3</dc:creator>
  <cp:lastModifiedBy>ICT</cp:lastModifiedBy>
  <cp:revision>7</cp:revision>
  <dcterms:created xsi:type="dcterms:W3CDTF">2013-12-03T21:33:46Z</dcterms:created>
  <dcterms:modified xsi:type="dcterms:W3CDTF">2013-12-11T20:33:46Z</dcterms:modified>
</cp:coreProperties>
</file>